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1" r:id="rId2"/>
    <p:sldId id="280" r:id="rId3"/>
    <p:sldId id="282" r:id="rId4"/>
    <p:sldId id="287" r:id="rId5"/>
    <p:sldId id="283" r:id="rId6"/>
    <p:sldId id="285" r:id="rId7"/>
    <p:sldId id="288" r:id="rId8"/>
    <p:sldId id="289" r:id="rId9"/>
    <p:sldId id="290" r:id="rId10"/>
    <p:sldId id="284" r:id="rId11"/>
    <p:sldId id="291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il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 teme 2 - naglašeno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jetli stil 1 - naglašeno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jetli stil 1 - naglašeno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jetli stil 1 - naglašeno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jetli stil 1 - naglašeno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jetli stil 1 - naglašeno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jetli stil 1 - naglašeno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jetli stil 2 - naglašeno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v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jetli stil 3 - naglašeno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196" autoAdjust="0"/>
  </p:normalViewPr>
  <p:slideViewPr>
    <p:cSldViewPr>
      <p:cViewPr varScale="1">
        <p:scale>
          <a:sx n="69" d="100"/>
          <a:sy n="69" d="100"/>
        </p:scale>
        <p:origin x="-696" y="-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4/17/2020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4/17/2020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dodate stil podnaslova prototipa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bs-Latn-BA" smtClean="0"/>
              <a:t>Kliknite da uredite stilove prototipa naslova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bs-Latn-BA" smtClean="0"/>
              <a:t>Kliknite da uredite stilove prototipa naslova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s-Latn-BA" smtClean="0"/>
              <a:t>Klinite na ikonu da dodate sliku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4/17/2020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s-Latn-BA" smtClean="0"/>
              <a:t>Kliknite da uredite stilove prototipa naslova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raganatrivakovic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dvashem.org/holocaust/about.html" TargetMode="External"/><Relationship Id="rId2" Type="http://schemas.openxmlformats.org/officeDocument/2006/relationships/hyperlink" Target="https://danisecanja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rts.rs/page/stories/sr/story/125/drustvo/3017845/medjunarodni-dan-secanja-na-zrtve-holokausta.html" TargetMode="External"/><Relationship Id="rId4" Type="http://schemas.openxmlformats.org/officeDocument/2006/relationships/hyperlink" Target="https://www.muzejgenocida.rs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sGVXCy_Aas" TargetMode="External"/><Relationship Id="rId2" Type="http://schemas.openxmlformats.org/officeDocument/2006/relationships/hyperlink" Target="https://danisecanja.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t34nZTvXQe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secanja.rs/" TargetMode="External"/><Relationship Id="rId2" Type="http://schemas.openxmlformats.org/officeDocument/2006/relationships/hyperlink" Target="https://www.youtube.com/watch?v=hRMcPJrWm-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b92.net/kultura/vesti.php?nav_category=268&amp;yyyy=2016&amp;mm=10&amp;dd=02&amp;nav_id=1183297" TargetMode="External"/><Relationship Id="rId4" Type="http://schemas.openxmlformats.org/officeDocument/2006/relationships/hyperlink" Target="https://filmonizirani.net/20-najboljih-filmova-o-holokaust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nkepovodi.blogspot.com/2014/03/blog-post_20.html" TargetMode="External"/><Relationship Id="rId2" Type="http://schemas.openxmlformats.org/officeDocument/2006/relationships/hyperlink" Target="https://www.annefrank.org/en/about-us/what-we-do/publications/anne-frank-house-virtual-reality/?fbclid=IwAR27vznwMspVieQVR138BABW0IC88rn-gQuzwZc0HmuLy-6uIIkotQ149n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ologijasrpskeknjizevnosti.rs/" TargetMode="External"/><Relationship Id="rId5" Type="http://schemas.openxmlformats.org/officeDocument/2006/relationships/hyperlink" Target="https://danisecanja.rs/" TargetMode="External"/><Relationship Id="rId4" Type="http://schemas.openxmlformats.org/officeDocument/2006/relationships/hyperlink" Target="https://www.nezavisne.com/kultura/knjizevnost/Uz-godisnjicu-smrti-Branka-Copica-Pismo-Ziji-Dizdarevicu/1345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Српски језик</a:t>
            </a:r>
            <a:br>
              <a:rPr lang="sr-Cyrl-R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Наставне јединице:</a:t>
            </a:r>
          </a:p>
          <a:p>
            <a:pPr>
              <a:buNone/>
            </a:pP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ДАНИ СЈЕЋАЊА: Први и Други свјетски рат; страдање Срба; Јевреја и Рома у 	тим ратовима, геноцид и превенција геноцида </a:t>
            </a:r>
          </a:p>
          <a:p>
            <a:pPr algn="ctr"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(3 часа)</a:t>
            </a:r>
          </a:p>
          <a:p>
            <a:pPr algn="ctr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Очекивани исходи: Ученик ће бити способан да схвати појам логора и Холокауста у Другом свјетском рату, осуђује злочиначке идеологије; уочи одраз историјских прилика на живот појединца; повезује одабрани умјетнички текст са некњижевним текстовима (свједочењима и документима).</a:t>
            </a: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Postcard 5 - Fron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9413" y="1917700"/>
            <a:ext cx="63500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ostcard 5 - Bac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6826" y="1785926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Смјернице за рад</a:t>
            </a:r>
            <a:br>
              <a:rPr lang="sr-Cyrl-R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536" y="2367093"/>
            <a:ext cx="10361127" cy="395533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1"/>
            <a:r>
              <a:rPr lang="sr-Cyrl-CS" sz="2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ажљиво прочитати текст са слајдова и поновити раније стечено знање из историје;</a:t>
            </a:r>
          </a:p>
          <a:p>
            <a:pPr lvl="1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Истраживати задате теме на интернету;</a:t>
            </a:r>
          </a:p>
          <a:p>
            <a:pPr lvl="1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Погледати телевизијску емисију или филм у вези са овом темом;</a:t>
            </a:r>
          </a:p>
          <a:p>
            <a:pPr lvl="1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Подсјетити се књижевних дјела која сте раније читали са тематиком Првог и Другог свјетског рата;</a:t>
            </a:r>
          </a:p>
          <a:p>
            <a:pPr lvl="1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Његовати културу сјећања и памћења; </a:t>
            </a:r>
          </a:p>
          <a:p>
            <a:pPr lvl="1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Истражити породично поријекло, распитати се има ли међу прецима жртава поменутих ратова – вратити идентитет жртвама и чувати сјећање на њих;</a:t>
            </a:r>
          </a:p>
          <a:p>
            <a:pPr lvl="1"/>
            <a:r>
              <a:rPr lang="sr-Cyrl-RS" sz="2200" u="sng" dirty="0" smtClean="0">
                <a:latin typeface="Times New Roman" pitchFamily="18" charset="0"/>
                <a:cs typeface="Times New Roman" pitchFamily="18" charset="0"/>
              </a:rPr>
              <a:t>Ако неко жели, може на основу истраживања направити презентацију или написати есеј  у вези са овим темама. Сваки рад биће оцијењен. Радове слати на наведени мејл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Консултације: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draganatrivakovic@gmail.com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 важни датуми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ануар -  Међународни дан сјећања на жртве Холокауста</a:t>
            </a:r>
          </a:p>
          <a:p>
            <a:pPr lvl="1">
              <a:buFont typeface="Wingdings" pitchFamily="2" charset="2"/>
              <a:buChar char="§"/>
            </a:pPr>
            <a:r>
              <a:rPr lang="sr-Cyrl-RS" b="1" u="sng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sr-Cyrl-CS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b="1" u="sng" dirty="0" smtClean="0">
                <a:latin typeface="Times New Roman" pitchFamily="18" charset="0"/>
                <a:cs typeface="Times New Roman" pitchFamily="18" charset="0"/>
              </a:rPr>
              <a:t>прил – Дан сјећања на жртве Холокауста и геноцида у Другом свјетском рату</a:t>
            </a:r>
          </a:p>
          <a:p>
            <a:pPr lvl="1">
              <a:buFont typeface="Wingdings" pitchFamily="2" charset="2"/>
              <a:buChar char="§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ктобар – Дан сјећања на српске жртве у Другом свјетском рату</a:t>
            </a:r>
          </a:p>
          <a:p>
            <a:pPr lvl="1">
              <a:buFont typeface="Wingdings" pitchFamily="2" charset="2"/>
              <a:buChar char="§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овембар – Међународни дан борбе против фашизма и антисемитизма</a:t>
            </a:r>
          </a:p>
        </p:txBody>
      </p:sp>
      <p:pic>
        <p:nvPicPr>
          <p:cNvPr id="6" name="Picture 5" descr="C:\Users\Boris\Desktop\jad vasem\1bf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50" y="4000504"/>
            <a:ext cx="634492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 појмовник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4429122" cy="42672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Истражити дате појмове: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Холокауст, дехуманизација, логор, отпор, пропаганда, НДХ, живот, сјећање, Новосадска рација, Сајмиште, Јасеновац, Аушвиц, Диана Будисављевић, Јад Вашем, Оскар Шиндлер, Ана Франк, антисемитизам, фашизам...</a:t>
            </a:r>
          </a:p>
        </p:txBody>
      </p:sp>
      <p:pic>
        <p:nvPicPr>
          <p:cNvPr id="5" name="Picture 2" descr="C:\Users\Boris\Desktop\Screen-Shot-2018-04-07-at-17.41.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2" y="1500174"/>
            <a:ext cx="4714908" cy="5214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 историја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4786312" cy="4267200"/>
          </a:xfrm>
        </p:spPr>
        <p:txBody>
          <a:bodyPr>
            <a:normAutofit/>
          </a:bodyPr>
          <a:lstStyle/>
          <a:p>
            <a:pPr lvl="0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Шта знате о Другом свјетском рату из историје (временски оквир, број страдалих, узроци)?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Шта је </a:t>
            </a: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Кристална ноћ?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Објасните појам Холокауста.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За које нацистичке логоре сте чули?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Злочиначки подухват НДХ, логори смрти!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Boris\Desktop\jad vasem\1b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230" y="4214818"/>
            <a:ext cx="5094281" cy="24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stcard 2 - Fro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792" y="1571612"/>
            <a:ext cx="516244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–истраживање на интернету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358344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>Пратећи дате линкове, истражи културу сјећања на жртве: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https://danisecanja.rs/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https://www.yadvashem.org/holocaust/about.html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https://www.muzejgenocida.rs/2/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https://www.rts.rs/page/stories/sr/story/125/drustvo/3017845/medjunarodni-dan-secanja-na-zrtve-holokausta.html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C:\Users\Boris\Desktop\jad vasem\2bf 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5421" y="4357694"/>
            <a:ext cx="414340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 телевизијске емисије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358344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>Погледај емисије Око магазина посвећене Новосадској рацији и Јасеновцу: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https://www.youtube.com/watch?v=_sGVXCy_Aas</a:t>
            </a:r>
            <a:endParaRPr lang="sr-Cyrl-RS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https://www.youtube.com/watch?v=t34nZTvXQeE</a:t>
            </a:r>
            <a:endParaRPr lang="sr-Cyrl-RS" sz="20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4" name="Picture 3" descr="C:\Users\Boris\Desktop\jad vasem\3bf (1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7551" y="3857628"/>
            <a:ext cx="395127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 филм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358344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>Истражи тему: Филмска умјетност и </a:t>
            </a: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>Холокауст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https://www.youtube.com/watch?v=hRMcPJrWm-g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https://filmonizirani.net/20-najboljih-filmova-o-holokaustu/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https://www.b92.net/kultura/vesti.php?nav_category=268&amp;yyyy=2016&amp;mm=10&amp;dd=02&amp;nav_id=1183297</a:t>
            </a:r>
            <a:endParaRPr lang="sr-Cyrl-RS" sz="20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4" name="Picture 3" descr="C:\Users\Boris\Desktop\jad vasem\5bf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4610" y="4000504"/>
            <a:ext cx="459421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ДАНИ СЈЕЋАЊА – књижевност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358344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>На основу датих линкова, присјети се књижевних дјела са овом тематиком: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https://www.annefrank.org/en/about-us/what-we-do/publications/anne-frank-house-virtual-reality/?fbclid=IwAR27vznwMspVieQVR138BABW0IC88rn-gQuzwZc0HmuLy-6uIIkotQ149n8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https://senkepovodi.blogspot.com/2014/03/blog-post_20.html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https://www.nezavisne.com/kultura/knjizevnost/Uz-godisnjicu-smrti-Branka-Copica-Pismo-Ziji-Dizdarevicu/134508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>Потражи на сајту и прочитај и друга књижевна дјела посвећена овим темама: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http://www.antologijasrpskeknjizevnosti.rs/</a:t>
            </a:r>
            <a:endParaRPr lang="sr-Cyrl-RS" sz="2000" b="1" i="1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</Template>
  <TotalTime>436</TotalTime>
  <Words>407</Words>
  <PresentationFormat>Custom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tf02804846</vt:lpstr>
      <vt:lpstr>Српски језик </vt:lpstr>
      <vt:lpstr>Смјернице за рад </vt:lpstr>
      <vt:lpstr>ДАНИ СЈЕЋАЊА – важни датуми</vt:lpstr>
      <vt:lpstr>ДАНИ СЈЕЋАЊА – појмовник </vt:lpstr>
      <vt:lpstr>ДАНИ СЈЕЋАЊА – историја </vt:lpstr>
      <vt:lpstr>ДАНИ СЈЕЋАЊА –истраживање на интернету</vt:lpstr>
      <vt:lpstr>ДАНИ СЈЕЋАЊА – телевизијске емисије</vt:lpstr>
      <vt:lpstr>ДАНИ СЈЕЋАЊА – филм</vt:lpstr>
      <vt:lpstr>ДАНИ СЈЕЋАЊА – књижевност</vt:lpstr>
      <vt:lpstr>ДАНИ СЈЕЋАЊА </vt:lpstr>
      <vt:lpstr>ДАНИ СЈЕЋАЊА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ГЛАСОВНЕ ПРОМЈЕНЕ</dc:title>
  <dc:creator>Prodanović</dc:creator>
  <cp:lastModifiedBy>Boris</cp:lastModifiedBy>
  <cp:revision>55</cp:revision>
  <dcterms:created xsi:type="dcterms:W3CDTF">2020-03-27T16:23:15Z</dcterms:created>
  <dcterms:modified xsi:type="dcterms:W3CDTF">2020-04-17T14:08:21Z</dcterms:modified>
</cp:coreProperties>
</file>